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42976800" cy="32004000"/>
  <p:notesSz cx="6858000" cy="9144000"/>
  <p:defaultTextStyle>
    <a:defPPr>
      <a:defRPr lang="en-US"/>
    </a:defPPr>
    <a:lvl1pPr marL="0" algn="l" defTabSz="2142096" rtl="0" eaLnBrk="1" latinLnBrk="0" hangingPunct="1">
      <a:defRPr sz="8427" kern="1200">
        <a:solidFill>
          <a:schemeClr val="tx1"/>
        </a:solidFill>
        <a:latin typeface="+mn-lt"/>
        <a:ea typeface="+mn-ea"/>
        <a:cs typeface="+mn-cs"/>
      </a:defRPr>
    </a:lvl1pPr>
    <a:lvl2pPr marL="2142096" algn="l" defTabSz="2142096" rtl="0" eaLnBrk="1" latinLnBrk="0" hangingPunct="1">
      <a:defRPr sz="8427" kern="1200">
        <a:solidFill>
          <a:schemeClr val="tx1"/>
        </a:solidFill>
        <a:latin typeface="+mn-lt"/>
        <a:ea typeface="+mn-ea"/>
        <a:cs typeface="+mn-cs"/>
      </a:defRPr>
    </a:lvl2pPr>
    <a:lvl3pPr marL="4284193" algn="l" defTabSz="2142096" rtl="0" eaLnBrk="1" latinLnBrk="0" hangingPunct="1">
      <a:defRPr sz="8427" kern="1200">
        <a:solidFill>
          <a:schemeClr val="tx1"/>
        </a:solidFill>
        <a:latin typeface="+mn-lt"/>
        <a:ea typeface="+mn-ea"/>
        <a:cs typeface="+mn-cs"/>
      </a:defRPr>
    </a:lvl3pPr>
    <a:lvl4pPr marL="6426291" algn="l" defTabSz="2142096" rtl="0" eaLnBrk="1" latinLnBrk="0" hangingPunct="1">
      <a:defRPr sz="8427" kern="1200">
        <a:solidFill>
          <a:schemeClr val="tx1"/>
        </a:solidFill>
        <a:latin typeface="+mn-lt"/>
        <a:ea typeface="+mn-ea"/>
        <a:cs typeface="+mn-cs"/>
      </a:defRPr>
    </a:lvl4pPr>
    <a:lvl5pPr marL="8568387" algn="l" defTabSz="2142096" rtl="0" eaLnBrk="1" latinLnBrk="0" hangingPunct="1">
      <a:defRPr sz="8427" kern="1200">
        <a:solidFill>
          <a:schemeClr val="tx1"/>
        </a:solidFill>
        <a:latin typeface="+mn-lt"/>
        <a:ea typeface="+mn-ea"/>
        <a:cs typeface="+mn-cs"/>
      </a:defRPr>
    </a:lvl5pPr>
    <a:lvl6pPr marL="10710483" algn="l" defTabSz="2142096" rtl="0" eaLnBrk="1" latinLnBrk="0" hangingPunct="1">
      <a:defRPr sz="8427" kern="1200">
        <a:solidFill>
          <a:schemeClr val="tx1"/>
        </a:solidFill>
        <a:latin typeface="+mn-lt"/>
        <a:ea typeface="+mn-ea"/>
        <a:cs typeface="+mn-cs"/>
      </a:defRPr>
    </a:lvl6pPr>
    <a:lvl7pPr marL="12852580" algn="l" defTabSz="2142096" rtl="0" eaLnBrk="1" latinLnBrk="0" hangingPunct="1">
      <a:defRPr sz="8427" kern="1200">
        <a:solidFill>
          <a:schemeClr val="tx1"/>
        </a:solidFill>
        <a:latin typeface="+mn-lt"/>
        <a:ea typeface="+mn-ea"/>
        <a:cs typeface="+mn-cs"/>
      </a:defRPr>
    </a:lvl7pPr>
    <a:lvl8pPr marL="14994678" algn="l" defTabSz="2142096" rtl="0" eaLnBrk="1" latinLnBrk="0" hangingPunct="1">
      <a:defRPr sz="8427" kern="1200">
        <a:solidFill>
          <a:schemeClr val="tx1"/>
        </a:solidFill>
        <a:latin typeface="+mn-lt"/>
        <a:ea typeface="+mn-ea"/>
        <a:cs typeface="+mn-cs"/>
      </a:defRPr>
    </a:lvl8pPr>
    <a:lvl9pPr marL="17136774" algn="l" defTabSz="2142096" rtl="0" eaLnBrk="1" latinLnBrk="0" hangingPunct="1">
      <a:defRPr sz="842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080" userDrawn="1">
          <p15:clr>
            <a:srgbClr val="A4A3A4"/>
          </p15:clr>
        </p15:guide>
        <p15:guide id="2" pos="135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5170" autoAdjust="0"/>
  </p:normalViewPr>
  <p:slideViewPr>
    <p:cSldViewPr snapToGrid="0" snapToObjects="1">
      <p:cViewPr>
        <p:scale>
          <a:sx n="40" d="100"/>
          <a:sy n="40" d="100"/>
        </p:scale>
        <p:origin x="-112" y="144"/>
      </p:cViewPr>
      <p:guideLst>
        <p:guide orient="horz" pos="10080"/>
        <p:guide pos="135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23260" y="9941986"/>
            <a:ext cx="36530280" cy="68601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6520" y="18135600"/>
            <a:ext cx="30083760" cy="8178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881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762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643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524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405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1286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3167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5048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3FE5B-A128-9F49-9674-FBFA4E931DAD}" type="datetimeFigureOut">
              <a:rPr lang="en-US" smtClean="0"/>
              <a:t>3/13/23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BAC7-FFFE-A540-BCFE-DD2240E2C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75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3FE5B-A128-9F49-9674-FBFA4E931DAD}" type="datetimeFigureOut">
              <a:rPr lang="en-US" smtClean="0"/>
              <a:t>3/13/23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BAC7-FFFE-A540-BCFE-DD2240E2C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23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158180" y="1281647"/>
            <a:ext cx="9669780" cy="27307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48840" y="1281647"/>
            <a:ext cx="28293060" cy="27307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3FE5B-A128-9F49-9674-FBFA4E931DAD}" type="datetimeFigureOut">
              <a:rPr lang="en-US" smtClean="0"/>
              <a:t>3/13/23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BAC7-FFFE-A540-BCFE-DD2240E2C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795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3FE5B-A128-9F49-9674-FBFA4E931DAD}" type="datetimeFigureOut">
              <a:rPr lang="en-US" smtClean="0"/>
              <a:t>3/13/23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BAC7-FFFE-A540-BCFE-DD2240E2C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627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4871" y="20565535"/>
            <a:ext cx="36530280" cy="6356350"/>
          </a:xfrm>
        </p:spPr>
        <p:txBody>
          <a:bodyPr anchor="t"/>
          <a:lstStyle>
            <a:lvl1pPr algn="l">
              <a:defRPr sz="16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94871" y="13564663"/>
            <a:ext cx="36530280" cy="7000873"/>
          </a:xfrm>
        </p:spPr>
        <p:txBody>
          <a:bodyPr anchor="b"/>
          <a:lstStyle>
            <a:lvl1pPr marL="0" indent="0">
              <a:buNone/>
              <a:defRPr sz="8200">
                <a:solidFill>
                  <a:schemeClr val="tx1">
                    <a:tint val="75000"/>
                  </a:schemeClr>
                </a:solidFill>
              </a:defRPr>
            </a:lvl1pPr>
            <a:lvl2pPr marL="1881012" indent="0">
              <a:buNone/>
              <a:defRPr sz="7400">
                <a:solidFill>
                  <a:schemeClr val="tx1">
                    <a:tint val="75000"/>
                  </a:schemeClr>
                </a:solidFill>
              </a:defRPr>
            </a:lvl2pPr>
            <a:lvl3pPr marL="3762024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3pPr>
            <a:lvl4pPr marL="5643037" indent="0">
              <a:buNone/>
              <a:defRPr sz="5800">
                <a:solidFill>
                  <a:schemeClr val="tx1">
                    <a:tint val="75000"/>
                  </a:schemeClr>
                </a:solidFill>
              </a:defRPr>
            </a:lvl4pPr>
            <a:lvl5pPr marL="7524049" indent="0">
              <a:buNone/>
              <a:defRPr sz="5800">
                <a:solidFill>
                  <a:schemeClr val="tx1">
                    <a:tint val="75000"/>
                  </a:schemeClr>
                </a:solidFill>
              </a:defRPr>
            </a:lvl5pPr>
            <a:lvl6pPr marL="9405061" indent="0">
              <a:buNone/>
              <a:defRPr sz="5800">
                <a:solidFill>
                  <a:schemeClr val="tx1">
                    <a:tint val="75000"/>
                  </a:schemeClr>
                </a:solidFill>
              </a:defRPr>
            </a:lvl6pPr>
            <a:lvl7pPr marL="11286073" indent="0">
              <a:buNone/>
              <a:defRPr sz="5800">
                <a:solidFill>
                  <a:schemeClr val="tx1">
                    <a:tint val="75000"/>
                  </a:schemeClr>
                </a:solidFill>
              </a:defRPr>
            </a:lvl7pPr>
            <a:lvl8pPr marL="13167086" indent="0">
              <a:buNone/>
              <a:defRPr sz="5800">
                <a:solidFill>
                  <a:schemeClr val="tx1">
                    <a:tint val="75000"/>
                  </a:schemeClr>
                </a:solidFill>
              </a:defRPr>
            </a:lvl8pPr>
            <a:lvl9pPr marL="15048098" indent="0">
              <a:buNone/>
              <a:defRPr sz="5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3FE5B-A128-9F49-9674-FBFA4E931DAD}" type="datetimeFigureOut">
              <a:rPr lang="en-US" smtClean="0"/>
              <a:t>3/13/23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BAC7-FFFE-A540-BCFE-DD2240E2C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6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48840" y="7467603"/>
            <a:ext cx="18981420" cy="21121160"/>
          </a:xfrm>
        </p:spPr>
        <p:txBody>
          <a:bodyPr/>
          <a:lstStyle>
            <a:lvl1pPr>
              <a:defRPr sz="11500"/>
            </a:lvl1pPr>
            <a:lvl2pPr>
              <a:defRPr sz="9900"/>
            </a:lvl2pPr>
            <a:lvl3pPr>
              <a:defRPr sz="8200"/>
            </a:lvl3pPr>
            <a:lvl4pPr>
              <a:defRPr sz="7400"/>
            </a:lvl4pPr>
            <a:lvl5pPr>
              <a:defRPr sz="7400"/>
            </a:lvl5pPr>
            <a:lvl6pPr>
              <a:defRPr sz="7400"/>
            </a:lvl6pPr>
            <a:lvl7pPr>
              <a:defRPr sz="7400"/>
            </a:lvl7pPr>
            <a:lvl8pPr>
              <a:defRPr sz="7400"/>
            </a:lvl8pPr>
            <a:lvl9pPr>
              <a:defRPr sz="7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846540" y="7467603"/>
            <a:ext cx="18981420" cy="21121160"/>
          </a:xfrm>
        </p:spPr>
        <p:txBody>
          <a:bodyPr/>
          <a:lstStyle>
            <a:lvl1pPr>
              <a:defRPr sz="11500"/>
            </a:lvl1pPr>
            <a:lvl2pPr>
              <a:defRPr sz="9900"/>
            </a:lvl2pPr>
            <a:lvl3pPr>
              <a:defRPr sz="8200"/>
            </a:lvl3pPr>
            <a:lvl4pPr>
              <a:defRPr sz="7400"/>
            </a:lvl4pPr>
            <a:lvl5pPr>
              <a:defRPr sz="7400"/>
            </a:lvl5pPr>
            <a:lvl6pPr>
              <a:defRPr sz="7400"/>
            </a:lvl6pPr>
            <a:lvl7pPr>
              <a:defRPr sz="7400"/>
            </a:lvl7pPr>
            <a:lvl8pPr>
              <a:defRPr sz="7400"/>
            </a:lvl8pPr>
            <a:lvl9pPr>
              <a:defRPr sz="7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3FE5B-A128-9F49-9674-FBFA4E931DAD}" type="datetimeFigureOut">
              <a:rPr lang="en-US" smtClean="0"/>
              <a:t>3/13/23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BAC7-FFFE-A540-BCFE-DD2240E2C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411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8840" y="7163862"/>
            <a:ext cx="18988884" cy="2985556"/>
          </a:xfrm>
        </p:spPr>
        <p:txBody>
          <a:bodyPr anchor="b"/>
          <a:lstStyle>
            <a:lvl1pPr marL="0" indent="0">
              <a:buNone/>
              <a:defRPr sz="9900" b="1"/>
            </a:lvl1pPr>
            <a:lvl2pPr marL="1881012" indent="0">
              <a:buNone/>
              <a:defRPr sz="8200" b="1"/>
            </a:lvl2pPr>
            <a:lvl3pPr marL="3762024" indent="0">
              <a:buNone/>
              <a:defRPr sz="7400" b="1"/>
            </a:lvl3pPr>
            <a:lvl4pPr marL="5643037" indent="0">
              <a:buNone/>
              <a:defRPr sz="6600" b="1"/>
            </a:lvl4pPr>
            <a:lvl5pPr marL="7524049" indent="0">
              <a:buNone/>
              <a:defRPr sz="6600" b="1"/>
            </a:lvl5pPr>
            <a:lvl6pPr marL="9405061" indent="0">
              <a:buNone/>
              <a:defRPr sz="6600" b="1"/>
            </a:lvl6pPr>
            <a:lvl7pPr marL="11286073" indent="0">
              <a:buNone/>
              <a:defRPr sz="6600" b="1"/>
            </a:lvl7pPr>
            <a:lvl8pPr marL="13167086" indent="0">
              <a:buNone/>
              <a:defRPr sz="6600" b="1"/>
            </a:lvl8pPr>
            <a:lvl9pPr marL="15048098" indent="0">
              <a:buNone/>
              <a:defRPr sz="6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48840" y="10149418"/>
            <a:ext cx="18988884" cy="18439344"/>
          </a:xfrm>
        </p:spPr>
        <p:txBody>
          <a:bodyPr/>
          <a:lstStyle>
            <a:lvl1pPr>
              <a:defRPr sz="9900"/>
            </a:lvl1pPr>
            <a:lvl2pPr>
              <a:defRPr sz="8200"/>
            </a:lvl2pPr>
            <a:lvl3pPr>
              <a:defRPr sz="7400"/>
            </a:lvl3pPr>
            <a:lvl4pPr>
              <a:defRPr sz="6600"/>
            </a:lvl4pPr>
            <a:lvl5pPr>
              <a:defRPr sz="6600"/>
            </a:lvl5pPr>
            <a:lvl6pPr>
              <a:defRPr sz="6600"/>
            </a:lvl6pPr>
            <a:lvl7pPr>
              <a:defRPr sz="6600"/>
            </a:lvl7pPr>
            <a:lvl8pPr>
              <a:defRPr sz="6600"/>
            </a:lvl8pPr>
            <a:lvl9pPr>
              <a:defRPr sz="6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1831620" y="7163862"/>
            <a:ext cx="18996343" cy="2985556"/>
          </a:xfrm>
        </p:spPr>
        <p:txBody>
          <a:bodyPr anchor="b"/>
          <a:lstStyle>
            <a:lvl1pPr marL="0" indent="0">
              <a:buNone/>
              <a:defRPr sz="9900" b="1"/>
            </a:lvl1pPr>
            <a:lvl2pPr marL="1881012" indent="0">
              <a:buNone/>
              <a:defRPr sz="8200" b="1"/>
            </a:lvl2pPr>
            <a:lvl3pPr marL="3762024" indent="0">
              <a:buNone/>
              <a:defRPr sz="7400" b="1"/>
            </a:lvl3pPr>
            <a:lvl4pPr marL="5643037" indent="0">
              <a:buNone/>
              <a:defRPr sz="6600" b="1"/>
            </a:lvl4pPr>
            <a:lvl5pPr marL="7524049" indent="0">
              <a:buNone/>
              <a:defRPr sz="6600" b="1"/>
            </a:lvl5pPr>
            <a:lvl6pPr marL="9405061" indent="0">
              <a:buNone/>
              <a:defRPr sz="6600" b="1"/>
            </a:lvl6pPr>
            <a:lvl7pPr marL="11286073" indent="0">
              <a:buNone/>
              <a:defRPr sz="6600" b="1"/>
            </a:lvl7pPr>
            <a:lvl8pPr marL="13167086" indent="0">
              <a:buNone/>
              <a:defRPr sz="6600" b="1"/>
            </a:lvl8pPr>
            <a:lvl9pPr marL="15048098" indent="0">
              <a:buNone/>
              <a:defRPr sz="6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1831620" y="10149418"/>
            <a:ext cx="18996343" cy="18439344"/>
          </a:xfrm>
        </p:spPr>
        <p:txBody>
          <a:bodyPr/>
          <a:lstStyle>
            <a:lvl1pPr>
              <a:defRPr sz="9900"/>
            </a:lvl1pPr>
            <a:lvl2pPr>
              <a:defRPr sz="8200"/>
            </a:lvl2pPr>
            <a:lvl3pPr>
              <a:defRPr sz="7400"/>
            </a:lvl3pPr>
            <a:lvl4pPr>
              <a:defRPr sz="6600"/>
            </a:lvl4pPr>
            <a:lvl5pPr>
              <a:defRPr sz="6600"/>
            </a:lvl5pPr>
            <a:lvl6pPr>
              <a:defRPr sz="6600"/>
            </a:lvl6pPr>
            <a:lvl7pPr>
              <a:defRPr sz="6600"/>
            </a:lvl7pPr>
            <a:lvl8pPr>
              <a:defRPr sz="6600"/>
            </a:lvl8pPr>
            <a:lvl9pPr>
              <a:defRPr sz="6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3FE5B-A128-9F49-9674-FBFA4E931DAD}" type="datetimeFigureOut">
              <a:rPr lang="en-US" smtClean="0"/>
              <a:t>3/13/23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BAC7-FFFE-A540-BCFE-DD2240E2C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28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3FE5B-A128-9F49-9674-FBFA4E931DAD}" type="datetimeFigureOut">
              <a:rPr lang="en-US" smtClean="0"/>
              <a:t>3/13/23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BAC7-FFFE-A540-BCFE-DD2240E2C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895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3FE5B-A128-9F49-9674-FBFA4E931DAD}" type="datetimeFigureOut">
              <a:rPr lang="en-US" smtClean="0"/>
              <a:t>3/13/23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BAC7-FFFE-A540-BCFE-DD2240E2C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983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8842" y="1274233"/>
            <a:ext cx="14139071" cy="5422900"/>
          </a:xfrm>
        </p:spPr>
        <p:txBody>
          <a:bodyPr anchor="b"/>
          <a:lstStyle>
            <a:lvl1pPr algn="l">
              <a:defRPr sz="8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02735" y="1274236"/>
            <a:ext cx="24025225" cy="27314527"/>
          </a:xfrm>
        </p:spPr>
        <p:txBody>
          <a:bodyPr/>
          <a:lstStyle>
            <a:lvl1pPr>
              <a:defRPr sz="13200"/>
            </a:lvl1pPr>
            <a:lvl2pPr>
              <a:defRPr sz="11500"/>
            </a:lvl2pPr>
            <a:lvl3pPr>
              <a:defRPr sz="99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48842" y="6697136"/>
            <a:ext cx="14139071" cy="21891627"/>
          </a:xfrm>
        </p:spPr>
        <p:txBody>
          <a:bodyPr/>
          <a:lstStyle>
            <a:lvl1pPr marL="0" indent="0">
              <a:buNone/>
              <a:defRPr sz="5800"/>
            </a:lvl1pPr>
            <a:lvl2pPr marL="1881012" indent="0">
              <a:buNone/>
              <a:defRPr sz="4900"/>
            </a:lvl2pPr>
            <a:lvl3pPr marL="3762024" indent="0">
              <a:buNone/>
              <a:defRPr sz="4100"/>
            </a:lvl3pPr>
            <a:lvl4pPr marL="5643037" indent="0">
              <a:buNone/>
              <a:defRPr sz="3700"/>
            </a:lvl4pPr>
            <a:lvl5pPr marL="7524049" indent="0">
              <a:buNone/>
              <a:defRPr sz="3700"/>
            </a:lvl5pPr>
            <a:lvl6pPr marL="9405061" indent="0">
              <a:buNone/>
              <a:defRPr sz="3700"/>
            </a:lvl6pPr>
            <a:lvl7pPr marL="11286073" indent="0">
              <a:buNone/>
              <a:defRPr sz="3700"/>
            </a:lvl7pPr>
            <a:lvl8pPr marL="13167086" indent="0">
              <a:buNone/>
              <a:defRPr sz="3700"/>
            </a:lvl8pPr>
            <a:lvl9pPr marL="15048098" indent="0">
              <a:buNone/>
              <a:defRPr sz="3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3FE5B-A128-9F49-9674-FBFA4E931DAD}" type="datetimeFigureOut">
              <a:rPr lang="en-US" smtClean="0"/>
              <a:t>3/13/23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BAC7-FFFE-A540-BCFE-DD2240E2C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33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3754" y="22402800"/>
            <a:ext cx="25786080" cy="2644777"/>
          </a:xfrm>
        </p:spPr>
        <p:txBody>
          <a:bodyPr anchor="b"/>
          <a:lstStyle>
            <a:lvl1pPr algn="l">
              <a:defRPr sz="8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423754" y="2859617"/>
            <a:ext cx="25786080" cy="19202400"/>
          </a:xfrm>
        </p:spPr>
        <p:txBody>
          <a:bodyPr/>
          <a:lstStyle>
            <a:lvl1pPr marL="0" indent="0">
              <a:buNone/>
              <a:defRPr sz="13200"/>
            </a:lvl1pPr>
            <a:lvl2pPr marL="1881012" indent="0">
              <a:buNone/>
              <a:defRPr sz="11500"/>
            </a:lvl2pPr>
            <a:lvl3pPr marL="3762024" indent="0">
              <a:buNone/>
              <a:defRPr sz="9900"/>
            </a:lvl3pPr>
            <a:lvl4pPr marL="5643037" indent="0">
              <a:buNone/>
              <a:defRPr sz="8200"/>
            </a:lvl4pPr>
            <a:lvl5pPr marL="7524049" indent="0">
              <a:buNone/>
              <a:defRPr sz="8200"/>
            </a:lvl5pPr>
            <a:lvl6pPr marL="9405061" indent="0">
              <a:buNone/>
              <a:defRPr sz="8200"/>
            </a:lvl6pPr>
            <a:lvl7pPr marL="11286073" indent="0">
              <a:buNone/>
              <a:defRPr sz="8200"/>
            </a:lvl7pPr>
            <a:lvl8pPr marL="13167086" indent="0">
              <a:buNone/>
              <a:defRPr sz="8200"/>
            </a:lvl8pPr>
            <a:lvl9pPr marL="15048098" indent="0">
              <a:buNone/>
              <a:defRPr sz="8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23754" y="25047577"/>
            <a:ext cx="25786080" cy="3756023"/>
          </a:xfrm>
        </p:spPr>
        <p:txBody>
          <a:bodyPr/>
          <a:lstStyle>
            <a:lvl1pPr marL="0" indent="0">
              <a:buNone/>
              <a:defRPr sz="5800"/>
            </a:lvl1pPr>
            <a:lvl2pPr marL="1881012" indent="0">
              <a:buNone/>
              <a:defRPr sz="4900"/>
            </a:lvl2pPr>
            <a:lvl3pPr marL="3762024" indent="0">
              <a:buNone/>
              <a:defRPr sz="4100"/>
            </a:lvl3pPr>
            <a:lvl4pPr marL="5643037" indent="0">
              <a:buNone/>
              <a:defRPr sz="3700"/>
            </a:lvl4pPr>
            <a:lvl5pPr marL="7524049" indent="0">
              <a:buNone/>
              <a:defRPr sz="3700"/>
            </a:lvl5pPr>
            <a:lvl6pPr marL="9405061" indent="0">
              <a:buNone/>
              <a:defRPr sz="3700"/>
            </a:lvl6pPr>
            <a:lvl7pPr marL="11286073" indent="0">
              <a:buNone/>
              <a:defRPr sz="3700"/>
            </a:lvl7pPr>
            <a:lvl8pPr marL="13167086" indent="0">
              <a:buNone/>
              <a:defRPr sz="3700"/>
            </a:lvl8pPr>
            <a:lvl9pPr marL="15048098" indent="0">
              <a:buNone/>
              <a:defRPr sz="3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B3FE5B-A128-9F49-9674-FBFA4E931DAD}" type="datetimeFigureOut">
              <a:rPr lang="en-US" smtClean="0"/>
              <a:t>3/13/23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1BAC7-FFFE-A540-BCFE-DD2240E2C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035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48840" y="1281644"/>
            <a:ext cx="38679120" cy="5334000"/>
          </a:xfrm>
          <a:prstGeom prst="rect">
            <a:avLst/>
          </a:prstGeom>
        </p:spPr>
        <p:txBody>
          <a:bodyPr vert="horz" lIns="376202" tIns="188101" rIns="376202" bIns="18810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48840" y="7467603"/>
            <a:ext cx="38679120" cy="21121160"/>
          </a:xfrm>
          <a:prstGeom prst="rect">
            <a:avLst/>
          </a:prstGeom>
        </p:spPr>
        <p:txBody>
          <a:bodyPr vert="horz" lIns="376202" tIns="188101" rIns="376202" bIns="18810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48840" y="29662970"/>
            <a:ext cx="10027920" cy="1703917"/>
          </a:xfrm>
          <a:prstGeom prst="rect">
            <a:avLst/>
          </a:prstGeom>
        </p:spPr>
        <p:txBody>
          <a:bodyPr vert="horz" lIns="376202" tIns="188101" rIns="376202" bIns="188101" rtlCol="0" anchor="ctr"/>
          <a:lstStyle>
            <a:lvl1pPr algn="l">
              <a:defRPr sz="4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3FE5B-A128-9F49-9674-FBFA4E931DAD}" type="datetimeFigureOut">
              <a:rPr lang="en-US" smtClean="0"/>
              <a:t>3/13/23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683740" y="29662970"/>
            <a:ext cx="13609320" cy="1703917"/>
          </a:xfrm>
          <a:prstGeom prst="rect">
            <a:avLst/>
          </a:prstGeom>
        </p:spPr>
        <p:txBody>
          <a:bodyPr vert="horz" lIns="376202" tIns="188101" rIns="376202" bIns="188101" rtlCol="0" anchor="ctr"/>
          <a:lstStyle>
            <a:lvl1pPr algn="ctr">
              <a:defRPr sz="4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800040" y="29662970"/>
            <a:ext cx="10027920" cy="1703917"/>
          </a:xfrm>
          <a:prstGeom prst="rect">
            <a:avLst/>
          </a:prstGeom>
        </p:spPr>
        <p:txBody>
          <a:bodyPr vert="horz" lIns="376202" tIns="188101" rIns="376202" bIns="188101" rtlCol="0" anchor="ctr"/>
          <a:lstStyle>
            <a:lvl1pPr algn="r">
              <a:defRPr sz="4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1BAC7-FFFE-A540-BCFE-DD2240E2C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559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881012" rtl="0" eaLnBrk="1" latinLnBrk="0" hangingPunct="1">
        <a:spcBef>
          <a:spcPct val="0"/>
        </a:spcBef>
        <a:buNone/>
        <a:defRPr sz="18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10759" indent="-1410759" algn="l" defTabSz="1881012" rtl="0" eaLnBrk="1" latinLnBrk="0" hangingPunct="1">
        <a:spcBef>
          <a:spcPct val="20000"/>
        </a:spcBef>
        <a:buFont typeface="Arial"/>
        <a:buChar char="•"/>
        <a:defRPr sz="13200" kern="1200">
          <a:solidFill>
            <a:schemeClr val="tx1"/>
          </a:solidFill>
          <a:latin typeface="+mn-lt"/>
          <a:ea typeface="+mn-ea"/>
          <a:cs typeface="+mn-cs"/>
        </a:defRPr>
      </a:lvl1pPr>
      <a:lvl2pPr marL="3056645" indent="-1175633" algn="l" defTabSz="1881012" rtl="0" eaLnBrk="1" latinLnBrk="0" hangingPunct="1">
        <a:spcBef>
          <a:spcPct val="20000"/>
        </a:spcBef>
        <a:buFont typeface="Arial"/>
        <a:buChar char="–"/>
        <a:defRPr sz="11500" kern="1200">
          <a:solidFill>
            <a:schemeClr val="tx1"/>
          </a:solidFill>
          <a:latin typeface="+mn-lt"/>
          <a:ea typeface="+mn-ea"/>
          <a:cs typeface="+mn-cs"/>
        </a:defRPr>
      </a:lvl2pPr>
      <a:lvl3pPr marL="4702531" indent="-940506" algn="l" defTabSz="1881012" rtl="0" eaLnBrk="1" latinLnBrk="0" hangingPunct="1">
        <a:spcBef>
          <a:spcPct val="20000"/>
        </a:spcBef>
        <a:buFont typeface="Arial"/>
        <a:buChar char="•"/>
        <a:defRPr sz="99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543" indent="-940506" algn="l" defTabSz="1881012" rtl="0" eaLnBrk="1" latinLnBrk="0" hangingPunct="1">
        <a:spcBef>
          <a:spcPct val="20000"/>
        </a:spcBef>
        <a:buFont typeface="Arial"/>
        <a:buChar char="–"/>
        <a:defRPr sz="8200" kern="1200">
          <a:solidFill>
            <a:schemeClr val="tx1"/>
          </a:solidFill>
          <a:latin typeface="+mn-lt"/>
          <a:ea typeface="+mn-ea"/>
          <a:cs typeface="+mn-cs"/>
        </a:defRPr>
      </a:lvl4pPr>
      <a:lvl5pPr marL="8464555" indent="-940506" algn="l" defTabSz="1881012" rtl="0" eaLnBrk="1" latinLnBrk="0" hangingPunct="1">
        <a:spcBef>
          <a:spcPct val="20000"/>
        </a:spcBef>
        <a:buFont typeface="Arial"/>
        <a:buChar char="»"/>
        <a:defRPr sz="8200" kern="1200">
          <a:solidFill>
            <a:schemeClr val="tx1"/>
          </a:solidFill>
          <a:latin typeface="+mn-lt"/>
          <a:ea typeface="+mn-ea"/>
          <a:cs typeface="+mn-cs"/>
        </a:defRPr>
      </a:lvl5pPr>
      <a:lvl6pPr marL="10345567" indent="-940506" algn="l" defTabSz="1881012" rtl="0" eaLnBrk="1" latinLnBrk="0" hangingPunct="1">
        <a:spcBef>
          <a:spcPct val="20000"/>
        </a:spcBef>
        <a:buFont typeface="Arial"/>
        <a:buChar char="•"/>
        <a:defRPr sz="8200" kern="1200">
          <a:solidFill>
            <a:schemeClr val="tx1"/>
          </a:solidFill>
          <a:latin typeface="+mn-lt"/>
          <a:ea typeface="+mn-ea"/>
          <a:cs typeface="+mn-cs"/>
        </a:defRPr>
      </a:lvl6pPr>
      <a:lvl7pPr marL="12226580" indent="-940506" algn="l" defTabSz="1881012" rtl="0" eaLnBrk="1" latinLnBrk="0" hangingPunct="1">
        <a:spcBef>
          <a:spcPct val="20000"/>
        </a:spcBef>
        <a:buFont typeface="Arial"/>
        <a:buChar char="•"/>
        <a:defRPr sz="8200" kern="1200">
          <a:solidFill>
            <a:schemeClr val="tx1"/>
          </a:solidFill>
          <a:latin typeface="+mn-lt"/>
          <a:ea typeface="+mn-ea"/>
          <a:cs typeface="+mn-cs"/>
        </a:defRPr>
      </a:lvl7pPr>
      <a:lvl8pPr marL="14107592" indent="-940506" algn="l" defTabSz="1881012" rtl="0" eaLnBrk="1" latinLnBrk="0" hangingPunct="1">
        <a:spcBef>
          <a:spcPct val="20000"/>
        </a:spcBef>
        <a:buFont typeface="Arial"/>
        <a:buChar char="•"/>
        <a:defRPr sz="8200" kern="1200">
          <a:solidFill>
            <a:schemeClr val="tx1"/>
          </a:solidFill>
          <a:latin typeface="+mn-lt"/>
          <a:ea typeface="+mn-ea"/>
          <a:cs typeface="+mn-cs"/>
        </a:defRPr>
      </a:lvl8pPr>
      <a:lvl9pPr marL="15988604" indent="-940506" algn="l" defTabSz="1881012" rtl="0" eaLnBrk="1" latinLnBrk="0" hangingPunct="1">
        <a:spcBef>
          <a:spcPct val="20000"/>
        </a:spcBef>
        <a:buFont typeface="Arial"/>
        <a:buChar char="•"/>
        <a:defRPr sz="8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81012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1pPr>
      <a:lvl2pPr marL="1881012" algn="l" defTabSz="1881012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2pPr>
      <a:lvl3pPr marL="3762024" algn="l" defTabSz="1881012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3pPr>
      <a:lvl4pPr marL="5643037" algn="l" defTabSz="1881012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4pPr>
      <a:lvl5pPr marL="7524049" algn="l" defTabSz="1881012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5pPr>
      <a:lvl6pPr marL="9405061" algn="l" defTabSz="1881012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6pPr>
      <a:lvl7pPr marL="11286073" algn="l" defTabSz="1881012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7pPr>
      <a:lvl8pPr marL="13167086" algn="l" defTabSz="1881012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8pPr>
      <a:lvl9pPr marL="15048098" algn="l" defTabSz="1881012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extBox 83"/>
          <p:cNvSpPr txBox="1"/>
          <p:nvPr/>
        </p:nvSpPr>
        <p:spPr>
          <a:xfrm>
            <a:off x="28845648" y="15033397"/>
            <a:ext cx="13013552" cy="2800767"/>
          </a:xfrm>
          <a:prstGeom prst="rect">
            <a:avLst/>
          </a:prstGeom>
          <a:noFill/>
          <a:ln>
            <a:solidFill>
              <a:srgbClr val="31859C"/>
            </a:solidFill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latin typeface="Helvetica" pitchFamily="2" charset="0"/>
                <a:cs typeface="Verdana"/>
              </a:rPr>
              <a:t>Conclusions</a:t>
            </a:r>
          </a:p>
          <a:p>
            <a:endParaRPr lang="en-US" sz="2800" dirty="0">
              <a:latin typeface="Helvetica" pitchFamily="2" charset="0"/>
              <a:cs typeface="Verdana"/>
            </a:endParaRPr>
          </a:p>
          <a:p>
            <a:r>
              <a:rPr lang="en-US" sz="2800" dirty="0">
                <a:latin typeface="Helvetica" pitchFamily="2" charset="0"/>
                <a:cs typeface="Verdana"/>
              </a:rPr>
              <a:t>Conclusions major findings (like bullet points without bullets)</a:t>
            </a:r>
          </a:p>
          <a:p>
            <a:endParaRPr lang="en-US" sz="2800" dirty="0">
              <a:latin typeface="Helvetica" pitchFamily="2" charset="0"/>
              <a:cs typeface="Verdana"/>
            </a:endParaRPr>
          </a:p>
          <a:p>
            <a:r>
              <a:rPr lang="en-US" sz="2800" dirty="0">
                <a:latin typeface="Helvetica" pitchFamily="2" charset="0"/>
                <a:cs typeface="Verdana"/>
              </a:rPr>
              <a:t>[Ideally insert summary schematic for explaining to people who learn best visually]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845648" y="27630001"/>
            <a:ext cx="13013552" cy="2369880"/>
          </a:xfrm>
          <a:prstGeom prst="rect">
            <a:avLst/>
          </a:prstGeom>
          <a:noFill/>
          <a:ln>
            <a:solidFill>
              <a:srgbClr val="31859C"/>
            </a:solidFill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latin typeface="Helvetica" pitchFamily="2" charset="0"/>
                <a:cs typeface="Verdana"/>
              </a:rPr>
              <a:t>Acknowledgements</a:t>
            </a:r>
          </a:p>
          <a:p>
            <a:endParaRPr lang="en-US" sz="2800" dirty="0">
              <a:latin typeface="Helvetica" pitchFamily="2" charset="0"/>
              <a:cs typeface="Verdana"/>
            </a:endParaRPr>
          </a:p>
          <a:p>
            <a:r>
              <a:rPr lang="en-US" sz="2800" dirty="0">
                <a:latin typeface="Helvetica" pitchFamily="2" charset="0"/>
                <a:cs typeface="Verdana"/>
              </a:rPr>
              <a:t>We thank … for their assistance with… . Supported by [insert any scholarships or grants for research here] to [initials] – include all authors. [Insert citations here if necessary]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05094" y="786744"/>
            <a:ext cx="41258906" cy="3785652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Helvetica" pitchFamily="2" charset="0"/>
                <a:cs typeface="Verdana"/>
              </a:rPr>
              <a:t>Title Line 1</a:t>
            </a:r>
          </a:p>
          <a:p>
            <a:pPr algn="ctr"/>
            <a:r>
              <a:rPr lang="en-US" sz="6000" b="1" dirty="0">
                <a:latin typeface="Helvetica" pitchFamily="2" charset="0"/>
                <a:cs typeface="Verdana"/>
              </a:rPr>
              <a:t>Title Line 2</a:t>
            </a:r>
          </a:p>
          <a:p>
            <a:pPr algn="ctr"/>
            <a:r>
              <a:rPr lang="en-US" sz="1400" b="1" dirty="0">
                <a:latin typeface="Helvetica" pitchFamily="2" charset="0"/>
                <a:cs typeface="Verdana"/>
              </a:rPr>
              <a:t>  </a:t>
            </a:r>
          </a:p>
          <a:p>
            <a:pPr algn="ctr"/>
            <a:r>
              <a:rPr lang="en-US" sz="4800" u="sng" dirty="0">
                <a:latin typeface="Helvetica" pitchFamily="2" charset="0"/>
                <a:cs typeface="Verdana"/>
              </a:rPr>
              <a:t>First MI Last Name</a:t>
            </a:r>
            <a:r>
              <a:rPr lang="en-US" sz="4800" baseline="30000" dirty="0">
                <a:latin typeface="Helvetica" pitchFamily="2" charset="0"/>
                <a:cs typeface="Verdana"/>
              </a:rPr>
              <a:t>1,2</a:t>
            </a:r>
            <a:r>
              <a:rPr lang="en-US" sz="4800" dirty="0">
                <a:latin typeface="Helvetica" pitchFamily="2" charset="0"/>
                <a:cs typeface="Verdana"/>
              </a:rPr>
              <a:t>, Additional Authors</a:t>
            </a:r>
            <a:r>
              <a:rPr lang="en-US" sz="4800" baseline="30000" dirty="0">
                <a:latin typeface="Helvetica" pitchFamily="2" charset="0"/>
                <a:cs typeface="Verdana"/>
              </a:rPr>
              <a:t>1,2</a:t>
            </a:r>
            <a:r>
              <a:rPr lang="en-US" sz="4800" dirty="0">
                <a:latin typeface="Helvetica" pitchFamily="2" charset="0"/>
                <a:cs typeface="Verdana"/>
              </a:rPr>
              <a:t>, PI First MI Last</a:t>
            </a:r>
            <a:r>
              <a:rPr lang="en-US" sz="4800" baseline="30000" dirty="0">
                <a:latin typeface="Helvetica" pitchFamily="2" charset="0"/>
                <a:cs typeface="Verdana"/>
              </a:rPr>
              <a:t>2</a:t>
            </a:r>
          </a:p>
          <a:p>
            <a:pPr algn="ctr"/>
            <a:r>
              <a:rPr lang="en-US" sz="1800" baseline="30000" dirty="0">
                <a:latin typeface="Helvetica" pitchFamily="2" charset="0"/>
                <a:cs typeface="Verdana"/>
              </a:rPr>
              <a:t>  </a:t>
            </a:r>
            <a:br>
              <a:rPr lang="en-US" sz="4000" dirty="0">
                <a:latin typeface="Helvetica" pitchFamily="2" charset="0"/>
                <a:cs typeface="Verdana"/>
              </a:rPr>
            </a:br>
            <a:r>
              <a:rPr lang="en-US" sz="4000" i="1" baseline="30000" dirty="0">
                <a:latin typeface="Helvetica" pitchFamily="2" charset="0"/>
                <a:cs typeface="Verdana"/>
              </a:rPr>
              <a:t>1</a:t>
            </a:r>
            <a:r>
              <a:rPr lang="en-US" sz="4000" i="1" dirty="0">
                <a:latin typeface="Helvetica" pitchFamily="2" charset="0"/>
                <a:cs typeface="Verdana"/>
              </a:rPr>
              <a:t>Department of [Major Department/Program], </a:t>
            </a:r>
            <a:r>
              <a:rPr lang="en-US" sz="4000" i="1" baseline="30000" dirty="0">
                <a:latin typeface="Helvetica" pitchFamily="2" charset="0"/>
                <a:cs typeface="Verdana"/>
              </a:rPr>
              <a:t>2</a:t>
            </a:r>
            <a:r>
              <a:rPr lang="en-US" sz="4000" i="1" dirty="0">
                <a:latin typeface="Helvetica" pitchFamily="2" charset="0"/>
                <a:cs typeface="Verdana"/>
              </a:rPr>
              <a:t>Department of [Home of PI], University of Virginia </a:t>
            </a:r>
            <a:endParaRPr lang="en-US" sz="4000" i="1" dirty="0">
              <a:latin typeface="Helvetica" pitchFamily="2" charset="0"/>
            </a:endParaRPr>
          </a:p>
        </p:txBody>
      </p:sp>
      <p:pic>
        <p:nvPicPr>
          <p:cNvPr id="28" name="Picture 27" descr="INTRO background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0" r="64034"/>
          <a:stretch/>
        </p:blipFill>
        <p:spPr>
          <a:xfrm>
            <a:off x="8935953" y="10098395"/>
            <a:ext cx="5087996" cy="6560785"/>
          </a:xfrm>
          <a:prstGeom prst="rect">
            <a:avLst/>
          </a:prstGeom>
        </p:spPr>
      </p:pic>
      <p:pic>
        <p:nvPicPr>
          <p:cNvPr id="59" name="Picture 58" descr="INTRO background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30" r="38316" b="51194"/>
          <a:stretch/>
        </p:blipFill>
        <p:spPr>
          <a:xfrm>
            <a:off x="9528648" y="17110614"/>
            <a:ext cx="4163552" cy="4548404"/>
          </a:xfrm>
          <a:prstGeom prst="rect">
            <a:avLst/>
          </a:prstGeom>
        </p:spPr>
      </p:pic>
      <p:pic>
        <p:nvPicPr>
          <p:cNvPr id="60" name="Picture 59" descr="INTRO background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84" t="7734" b="60832"/>
          <a:stretch/>
        </p:blipFill>
        <p:spPr>
          <a:xfrm>
            <a:off x="3753692" y="27181875"/>
            <a:ext cx="6050331" cy="246004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8563228" y="5292783"/>
            <a:ext cx="13600772" cy="9074946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0AD4F196-9E2C-E14D-8C8F-55998A582D7A}"/>
              </a:ext>
            </a:extLst>
          </p:cNvPr>
          <p:cNvSpPr/>
          <p:nvPr/>
        </p:nvSpPr>
        <p:spPr>
          <a:xfrm>
            <a:off x="14713608" y="5292782"/>
            <a:ext cx="13600772" cy="13198417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0D2A5AA-6809-7546-95AF-EBFDAFC32AA4}"/>
              </a:ext>
            </a:extLst>
          </p:cNvPr>
          <p:cNvSpPr/>
          <p:nvPr/>
        </p:nvSpPr>
        <p:spPr>
          <a:xfrm>
            <a:off x="837314" y="5292783"/>
            <a:ext cx="13600772" cy="17077576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0F5B398-4F57-2E46-9170-D48426811DF5}"/>
              </a:ext>
            </a:extLst>
          </p:cNvPr>
          <p:cNvSpPr/>
          <p:nvPr/>
        </p:nvSpPr>
        <p:spPr>
          <a:xfrm>
            <a:off x="14683361" y="18939334"/>
            <a:ext cx="13600772" cy="1227792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71170B29-D4A4-6544-9F63-E2DC2570A1DC}"/>
              </a:ext>
            </a:extLst>
          </p:cNvPr>
          <p:cNvSpPr txBox="1"/>
          <p:nvPr/>
        </p:nvSpPr>
        <p:spPr>
          <a:xfrm>
            <a:off x="1046174" y="5500889"/>
            <a:ext cx="13108247" cy="4093428"/>
          </a:xfrm>
          <a:prstGeom prst="rect">
            <a:avLst/>
          </a:prstGeom>
          <a:noFill/>
          <a:ln>
            <a:solidFill>
              <a:srgbClr val="31859C"/>
            </a:solidFill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latin typeface="Helvetica" pitchFamily="2" charset="0"/>
                <a:cs typeface="Verdana"/>
              </a:rPr>
              <a:t>Background</a:t>
            </a:r>
          </a:p>
          <a:p>
            <a:endParaRPr lang="en-US" sz="2800" dirty="0">
              <a:latin typeface="Helvetica" pitchFamily="2" charset="0"/>
              <a:cs typeface="Verdana"/>
            </a:endParaRPr>
          </a:p>
          <a:p>
            <a:r>
              <a:rPr lang="en-US" sz="2800" dirty="0">
                <a:latin typeface="Helvetica" pitchFamily="2" charset="0"/>
                <a:cs typeface="Verdana"/>
              </a:rPr>
              <a:t>Paragraph on system basics</a:t>
            </a:r>
          </a:p>
          <a:p>
            <a:r>
              <a:rPr lang="en-US" sz="2800" dirty="0">
                <a:latin typeface="Helvetica" pitchFamily="2" charset="0"/>
                <a:cs typeface="Verdana"/>
              </a:rPr>
              <a:t>Paragraph on specifics for project including hypothesis or aims</a:t>
            </a:r>
          </a:p>
          <a:p>
            <a:endParaRPr lang="en-US" sz="2800" dirty="0">
              <a:latin typeface="Helvetica" pitchFamily="2" charset="0"/>
              <a:cs typeface="Verdana"/>
            </a:endParaRPr>
          </a:p>
          <a:p>
            <a:r>
              <a:rPr lang="en-US" sz="2800" dirty="0">
                <a:latin typeface="Helvetica" pitchFamily="2" charset="0"/>
                <a:cs typeface="Verdana"/>
              </a:rPr>
              <a:t>Insert schematic with basic background of system, image of research subject, graphic of hypothesis. Examples below – no need for figure legends, here or anywhere on poster. If need to clarify images/figures consider re-design of the figure or headers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7D11CC98-4EEF-6C48-9D3C-E20D83717605}"/>
              </a:ext>
            </a:extLst>
          </p:cNvPr>
          <p:cNvSpPr/>
          <p:nvPr/>
        </p:nvSpPr>
        <p:spPr>
          <a:xfrm>
            <a:off x="799911" y="22837300"/>
            <a:ext cx="13600772" cy="8379955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623C5F8D-7175-D64B-A352-A3A1205DAAA9}"/>
              </a:ext>
            </a:extLst>
          </p:cNvPr>
          <p:cNvSpPr/>
          <p:nvPr/>
        </p:nvSpPr>
        <p:spPr>
          <a:xfrm>
            <a:off x="28576117" y="27408903"/>
            <a:ext cx="13600772" cy="378565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EB440BE2-1C1C-8B44-B58B-25199AEF4B74}"/>
              </a:ext>
            </a:extLst>
          </p:cNvPr>
          <p:cNvSpPr/>
          <p:nvPr/>
        </p:nvSpPr>
        <p:spPr>
          <a:xfrm>
            <a:off x="28529408" y="14749355"/>
            <a:ext cx="13600772" cy="12277922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DD1261A-3D24-654A-A513-F82FDC578280}"/>
              </a:ext>
            </a:extLst>
          </p:cNvPr>
          <p:cNvSpPr txBox="1"/>
          <p:nvPr/>
        </p:nvSpPr>
        <p:spPr>
          <a:xfrm>
            <a:off x="15007218" y="5585126"/>
            <a:ext cx="13013552" cy="3662541"/>
          </a:xfrm>
          <a:prstGeom prst="rect">
            <a:avLst/>
          </a:prstGeom>
          <a:noFill/>
          <a:ln>
            <a:solidFill>
              <a:srgbClr val="31859C"/>
            </a:solidFill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latin typeface="Helvetica" pitchFamily="2" charset="0"/>
                <a:cs typeface="Verdana"/>
              </a:rPr>
              <a:t>Brief Summary of Major Finding #1</a:t>
            </a:r>
          </a:p>
          <a:p>
            <a:endParaRPr lang="en-US" sz="2800" dirty="0">
              <a:latin typeface="Helvetica" pitchFamily="2" charset="0"/>
              <a:cs typeface="Verdana"/>
            </a:endParaRPr>
          </a:p>
          <a:p>
            <a:r>
              <a:rPr lang="en-US" sz="2800" dirty="0">
                <a:latin typeface="Helvetica" pitchFamily="2" charset="0"/>
                <a:cs typeface="Verdana"/>
              </a:rPr>
              <a:t>Brief description of hypothesis and overall methods – one sentence</a:t>
            </a:r>
          </a:p>
          <a:p>
            <a:r>
              <a:rPr lang="en-US" sz="2800" dirty="0">
                <a:latin typeface="Helvetica" pitchFamily="2" charset="0"/>
                <a:cs typeface="Verdana"/>
              </a:rPr>
              <a:t>“To uncover such and such, we performed…”</a:t>
            </a:r>
          </a:p>
          <a:p>
            <a:endParaRPr lang="en-US" sz="2800" dirty="0">
              <a:latin typeface="Helvetica" pitchFamily="2" charset="0"/>
              <a:cs typeface="Verdana"/>
            </a:endParaRPr>
          </a:p>
          <a:p>
            <a:r>
              <a:rPr lang="en-US" sz="2800" dirty="0">
                <a:latin typeface="Helvetica" pitchFamily="2" charset="0"/>
                <a:cs typeface="Verdana"/>
              </a:rPr>
              <a:t>Brief statement of results – one sentence</a:t>
            </a:r>
          </a:p>
          <a:p>
            <a:endParaRPr lang="en-US" sz="2800" dirty="0">
              <a:latin typeface="Helvetica" pitchFamily="2" charset="0"/>
              <a:cs typeface="Verdana"/>
            </a:endParaRPr>
          </a:p>
          <a:p>
            <a:r>
              <a:rPr lang="en-US" sz="2800" dirty="0">
                <a:latin typeface="Helvetica" pitchFamily="2" charset="0"/>
                <a:cs typeface="Verdana"/>
              </a:rPr>
              <a:t>Then insert figure.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F9EDC8E-37EB-BE46-8E8E-1D77223CE6B8}"/>
              </a:ext>
            </a:extLst>
          </p:cNvPr>
          <p:cNvSpPr txBox="1"/>
          <p:nvPr/>
        </p:nvSpPr>
        <p:spPr>
          <a:xfrm>
            <a:off x="28917074" y="5690382"/>
            <a:ext cx="13013552" cy="3231654"/>
          </a:xfrm>
          <a:prstGeom prst="rect">
            <a:avLst/>
          </a:prstGeom>
          <a:noFill/>
          <a:ln>
            <a:solidFill>
              <a:srgbClr val="31859C"/>
            </a:solidFill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latin typeface="Helvetica" pitchFamily="2" charset="0"/>
                <a:cs typeface="Verdana"/>
              </a:rPr>
              <a:t>Brief Summary of Major Finding #3 or Future Directions</a:t>
            </a:r>
          </a:p>
          <a:p>
            <a:endParaRPr lang="en-US" sz="2800" dirty="0">
              <a:latin typeface="Helvetica" pitchFamily="2" charset="0"/>
              <a:cs typeface="Verdana"/>
            </a:endParaRPr>
          </a:p>
          <a:p>
            <a:r>
              <a:rPr lang="en-US" sz="2800" dirty="0">
                <a:latin typeface="Helvetica" pitchFamily="2" charset="0"/>
                <a:cs typeface="Verdana"/>
              </a:rPr>
              <a:t>If Future Directions, move below Conclusions</a:t>
            </a:r>
          </a:p>
          <a:p>
            <a:endParaRPr lang="en-US" sz="2800" dirty="0">
              <a:latin typeface="Helvetica" pitchFamily="2" charset="0"/>
              <a:cs typeface="Verdana"/>
            </a:endParaRPr>
          </a:p>
          <a:p>
            <a:r>
              <a:rPr lang="en-US" sz="2800" dirty="0">
                <a:latin typeface="Helvetica" pitchFamily="2" charset="0"/>
                <a:cs typeface="Verdana"/>
              </a:rPr>
              <a:t>For future directions, best is to use a combination of brief hypothesis/goal and methods in text with a schematic to represent the experiment of interpretation of experiment.</a:t>
            </a:r>
            <a:endParaRPr lang="en-US" sz="2800" b="1" dirty="0">
              <a:latin typeface="Helvetica" pitchFamily="2" charset="0"/>
              <a:cs typeface="Verdana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2B37005-6BFD-C14B-AFA9-4CFF8D051351}"/>
              </a:ext>
            </a:extLst>
          </p:cNvPr>
          <p:cNvSpPr txBox="1"/>
          <p:nvPr/>
        </p:nvSpPr>
        <p:spPr>
          <a:xfrm>
            <a:off x="1083576" y="23052393"/>
            <a:ext cx="13108247" cy="3662541"/>
          </a:xfrm>
          <a:prstGeom prst="rect">
            <a:avLst/>
          </a:prstGeom>
          <a:noFill/>
          <a:ln>
            <a:solidFill>
              <a:srgbClr val="31859C"/>
            </a:solidFill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latin typeface="Helvetica" pitchFamily="2" charset="0"/>
                <a:cs typeface="Verdana"/>
              </a:rPr>
              <a:t>Methods</a:t>
            </a:r>
          </a:p>
          <a:p>
            <a:endParaRPr lang="en-US" sz="2800" dirty="0">
              <a:latin typeface="Helvetica" pitchFamily="2" charset="0"/>
              <a:cs typeface="Verdana"/>
            </a:endParaRPr>
          </a:p>
          <a:p>
            <a:r>
              <a:rPr lang="en-US" sz="2800" dirty="0">
                <a:latin typeface="Helvetica" pitchFamily="2" charset="0"/>
                <a:cs typeface="Verdana"/>
              </a:rPr>
              <a:t>Paragraph on basic overall methods with schematics to represent time-line and/or methods</a:t>
            </a:r>
          </a:p>
          <a:p>
            <a:endParaRPr lang="en-US" sz="2800" dirty="0">
              <a:latin typeface="Helvetica" pitchFamily="2" charset="0"/>
              <a:cs typeface="Verdana"/>
            </a:endParaRPr>
          </a:p>
          <a:p>
            <a:r>
              <a:rPr lang="en-US" sz="2800" dirty="0">
                <a:latin typeface="Helvetica" pitchFamily="2" charset="0"/>
                <a:cs typeface="Verdana"/>
              </a:rPr>
              <a:t>Try to use standardized colors in background, methods, and results so allow visitors to easily visualize experimental groups</a:t>
            </a:r>
          </a:p>
          <a:p>
            <a:endParaRPr lang="en-US" sz="2800" dirty="0">
              <a:latin typeface="Helvetica" pitchFamily="2" charset="0"/>
              <a:cs typeface="Verdana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365C85D-4794-4144-8D1A-20D301D43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578" y="18153219"/>
            <a:ext cx="7101269" cy="2821765"/>
          </a:xfrm>
          <a:prstGeom prst="rect">
            <a:avLst/>
          </a:prstGeom>
        </p:spPr>
      </p:pic>
      <p:pic>
        <p:nvPicPr>
          <p:cNvPr id="6" name="Picture 5" descr="A bird with a yellow beak&#10;&#10;Description automatically generated with low confidence">
            <a:extLst>
              <a:ext uri="{FF2B5EF4-FFF2-40B4-BE49-F238E27FC236}">
                <a16:creationId xmlns:a16="http://schemas.microsoft.com/office/drawing/2014/main" id="{15C41375-48DE-3141-B2E0-CCFFDAE29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8878" y="11891990"/>
            <a:ext cx="5039980" cy="323165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D5DAE5D-9563-AC4A-9D81-7E117CE3391F}"/>
              </a:ext>
            </a:extLst>
          </p:cNvPr>
          <p:cNvSpPr txBox="1"/>
          <p:nvPr/>
        </p:nvSpPr>
        <p:spPr>
          <a:xfrm>
            <a:off x="14976971" y="19211585"/>
            <a:ext cx="13013552" cy="3662541"/>
          </a:xfrm>
          <a:prstGeom prst="rect">
            <a:avLst/>
          </a:prstGeom>
          <a:noFill/>
          <a:ln>
            <a:solidFill>
              <a:srgbClr val="31859C"/>
            </a:solidFill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latin typeface="Helvetica" pitchFamily="2" charset="0"/>
                <a:cs typeface="Verdana"/>
              </a:rPr>
              <a:t>Brief Summary of Major Finding #2</a:t>
            </a:r>
          </a:p>
          <a:p>
            <a:endParaRPr lang="en-US" sz="2800" dirty="0">
              <a:latin typeface="Helvetica" pitchFamily="2" charset="0"/>
              <a:cs typeface="Verdana"/>
            </a:endParaRPr>
          </a:p>
          <a:p>
            <a:r>
              <a:rPr lang="en-US" sz="2800" dirty="0">
                <a:latin typeface="Helvetica" pitchFamily="2" charset="0"/>
                <a:cs typeface="Verdana"/>
              </a:rPr>
              <a:t>Brief description of hypothesis and overall methods – one sentence</a:t>
            </a:r>
          </a:p>
          <a:p>
            <a:r>
              <a:rPr lang="en-US" sz="2800" dirty="0">
                <a:latin typeface="Helvetica" pitchFamily="2" charset="0"/>
                <a:cs typeface="Verdana"/>
              </a:rPr>
              <a:t>“To uncover such and such, we performed…”</a:t>
            </a:r>
          </a:p>
          <a:p>
            <a:endParaRPr lang="en-US" sz="2800" dirty="0">
              <a:latin typeface="Helvetica" pitchFamily="2" charset="0"/>
              <a:cs typeface="Verdana"/>
            </a:endParaRPr>
          </a:p>
          <a:p>
            <a:r>
              <a:rPr lang="en-US" sz="2800" dirty="0">
                <a:latin typeface="Helvetica" pitchFamily="2" charset="0"/>
                <a:cs typeface="Verdana"/>
              </a:rPr>
              <a:t>Brief statement of results – one sentence</a:t>
            </a:r>
          </a:p>
          <a:p>
            <a:endParaRPr lang="en-US" sz="2800" dirty="0">
              <a:latin typeface="Helvetica" pitchFamily="2" charset="0"/>
              <a:cs typeface="Verdana"/>
            </a:endParaRPr>
          </a:p>
          <a:p>
            <a:r>
              <a:rPr lang="en-US" sz="2800" dirty="0">
                <a:latin typeface="Helvetica" pitchFamily="2" charset="0"/>
                <a:cs typeface="Verdana"/>
              </a:rPr>
              <a:t>Then insert figure.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A5F250F0-44FD-004A-8F96-5AB69571BE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29835" y="1481543"/>
            <a:ext cx="2616565" cy="26165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1AF050-97E1-604D-969F-8047E8CE7A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3118" y="2235366"/>
            <a:ext cx="4358082" cy="126335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992A56F-F9B9-0140-98C0-FA9D2A9DDD3F}"/>
              </a:ext>
            </a:extLst>
          </p:cNvPr>
          <p:cNvSpPr txBox="1"/>
          <p:nvPr/>
        </p:nvSpPr>
        <p:spPr>
          <a:xfrm>
            <a:off x="1738878" y="1161690"/>
            <a:ext cx="3686361" cy="954107"/>
          </a:xfrm>
          <a:prstGeom prst="rect">
            <a:avLst/>
          </a:prstGeom>
          <a:noFill/>
          <a:ln>
            <a:solidFill>
              <a:srgbClr val="31859C"/>
            </a:solidFill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Helvetica" pitchFamily="2" charset="0"/>
                <a:cs typeface="Verdana"/>
              </a:rPr>
              <a:t>Lab or program logo – delete this text!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30E05CB-4C38-9443-A728-5A5E7E5B63EF}"/>
              </a:ext>
            </a:extLst>
          </p:cNvPr>
          <p:cNvSpPr txBox="1"/>
          <p:nvPr/>
        </p:nvSpPr>
        <p:spPr>
          <a:xfrm>
            <a:off x="1728300" y="4060301"/>
            <a:ext cx="3696939" cy="769441"/>
          </a:xfrm>
          <a:prstGeom prst="rect">
            <a:avLst/>
          </a:prstGeom>
          <a:noFill/>
          <a:ln>
            <a:solidFill>
              <a:srgbClr val="31859C"/>
            </a:solidFill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tx1"/>
                </a:solidFill>
                <a:latin typeface="Helvetica" pitchFamily="2" charset="0"/>
                <a:cs typeface="Verdana"/>
              </a:rPr>
              <a:t>Poster ID ##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02BFB0F-8790-DC47-B52E-A28B392F9E4D}"/>
              </a:ext>
            </a:extLst>
          </p:cNvPr>
          <p:cNvSpPr txBox="1"/>
          <p:nvPr/>
        </p:nvSpPr>
        <p:spPr>
          <a:xfrm>
            <a:off x="16181044" y="11368770"/>
            <a:ext cx="9347295" cy="3539430"/>
          </a:xfrm>
          <a:prstGeom prst="rect">
            <a:avLst/>
          </a:prstGeom>
          <a:noFill/>
          <a:ln>
            <a:solidFill>
              <a:srgbClr val="31859C"/>
            </a:solidFill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Helvetica" pitchFamily="2" charset="0"/>
                <a:cs typeface="Verdana"/>
              </a:rPr>
              <a:t>For poster background, white is best and least distracting</a:t>
            </a:r>
          </a:p>
          <a:p>
            <a:endParaRPr lang="en-US" sz="2800" dirty="0">
              <a:solidFill>
                <a:srgbClr val="FF0000"/>
              </a:solidFill>
              <a:latin typeface="Helvetica" pitchFamily="2" charset="0"/>
              <a:cs typeface="Verdana"/>
            </a:endParaRPr>
          </a:p>
          <a:p>
            <a:r>
              <a:rPr lang="en-US" sz="2800" dirty="0">
                <a:solidFill>
                  <a:srgbClr val="FF0000"/>
                </a:solidFill>
                <a:latin typeface="Helvetica" pitchFamily="2" charset="0"/>
                <a:cs typeface="Verdana"/>
              </a:rPr>
              <a:t>If you want a colored background, keep minimal don’t allow to distract from the actual content of your poster</a:t>
            </a:r>
          </a:p>
          <a:p>
            <a:endParaRPr lang="en-US" sz="2800" dirty="0">
              <a:solidFill>
                <a:srgbClr val="FF0000"/>
              </a:solidFill>
              <a:latin typeface="Helvetica" pitchFamily="2" charset="0"/>
              <a:cs typeface="Verdana"/>
            </a:endParaRPr>
          </a:p>
          <a:p>
            <a:r>
              <a:rPr lang="en-US" sz="2800" dirty="0">
                <a:solidFill>
                  <a:srgbClr val="FF0000"/>
                </a:solidFill>
                <a:latin typeface="Helvetica" pitchFamily="2" charset="0"/>
                <a:cs typeface="Verdana"/>
              </a:rPr>
              <a:t>Images as background rarely look good – usually they are not high enough resolution for the size of the poster when printing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26797C9-EEF8-4046-8D46-9DDF7DE20EA2}"/>
              </a:ext>
            </a:extLst>
          </p:cNvPr>
          <p:cNvSpPr txBox="1"/>
          <p:nvPr/>
        </p:nvSpPr>
        <p:spPr>
          <a:xfrm>
            <a:off x="30390822" y="20193495"/>
            <a:ext cx="9347295" cy="2677656"/>
          </a:xfrm>
          <a:prstGeom prst="rect">
            <a:avLst/>
          </a:prstGeom>
          <a:noFill/>
          <a:ln>
            <a:solidFill>
              <a:srgbClr val="31859C"/>
            </a:solidFill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Helvetica" pitchFamily="2" charset="0"/>
                <a:cs typeface="Verdana"/>
              </a:rPr>
              <a:t>As a final step, make sure the boxes containing each section are evenly spaced and aligned properly</a:t>
            </a:r>
          </a:p>
          <a:p>
            <a:endParaRPr lang="en-US" sz="2800" dirty="0">
              <a:solidFill>
                <a:srgbClr val="FF0000"/>
              </a:solidFill>
              <a:latin typeface="Helvetica" pitchFamily="2" charset="0"/>
              <a:cs typeface="Verdana"/>
            </a:endParaRPr>
          </a:p>
          <a:p>
            <a:r>
              <a:rPr lang="en-US" sz="2800" dirty="0">
                <a:solidFill>
                  <a:srgbClr val="FF0000"/>
                </a:solidFill>
                <a:latin typeface="Helvetica" pitchFamily="2" charset="0"/>
                <a:cs typeface="Verdana"/>
              </a:rPr>
              <a:t>Some creative spacing might be required within each box to accommodate proper spacing between boxes – don’t just add text to fill in space!</a:t>
            </a:r>
          </a:p>
        </p:txBody>
      </p:sp>
    </p:spTree>
    <p:extLst>
      <p:ext uri="{BB962C8B-B14F-4D97-AF65-F5344CB8AC3E}">
        <p14:creationId xmlns:p14="http://schemas.microsoft.com/office/powerpoint/2010/main" val="36719188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26055</TotalTime>
  <Words>428</Words>
  <Application>Microsoft Macintosh PowerPoint</Application>
  <PresentationFormat>Custom</PresentationFormat>
  <Paragraphs>55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Helvetica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dynamic role of microglia in healthy and natural neurodegenerative states of a sensorimotor pathway responsible for song production </dc:title>
  <dc:creator>Kate Tokareva</dc:creator>
  <cp:lastModifiedBy>Larson, Tracy Alison (tal8d)</cp:lastModifiedBy>
  <cp:revision>85</cp:revision>
  <dcterms:created xsi:type="dcterms:W3CDTF">2017-04-30T22:13:06Z</dcterms:created>
  <dcterms:modified xsi:type="dcterms:W3CDTF">2023-03-13T14:15:14Z</dcterms:modified>
</cp:coreProperties>
</file>